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B87AF4-BBFF-4372-8308-FAFCFBDC30D6}" v="11" dt="2026-09-11T11:47:07.256"/>
    <p1510:client id="{191D2746-C3E7-463C-B343-9EE96B616E4C}" v="5" dt="2026-09-11T12:13:41.108"/>
    <p1510:client id="{67BD46E0-618B-43F3-A2D5-900BEC1469AD}" v="9" dt="2026-09-11T11:59:12.870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75" d="100"/>
          <a:sy n="75" d="100"/>
        </p:scale>
        <p:origin x="1047" y="2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gen Abatay Sel" userId="7993bc5465e7ae0c" providerId="LiveId" clId="{BC59CAE9-96D9-4F2A-80EF-CCC5AD7CD0F9}"/>
    <pc:docChg chg="undo custSel modSld">
      <pc:chgData name="Figen Abatay Sel" userId="7993bc5465e7ae0c" providerId="LiveId" clId="{BC59CAE9-96D9-4F2A-80EF-CCC5AD7CD0F9}" dt="2026-09-11T12:15:19.794" v="183" actId="2164"/>
      <pc:docMkLst>
        <pc:docMk/>
      </pc:docMkLst>
      <pc:sldChg chg="modSp mod">
        <pc:chgData name="Figen Abatay Sel" userId="7993bc5465e7ae0c" providerId="LiveId" clId="{BC59CAE9-96D9-4F2A-80EF-CCC5AD7CD0F9}" dt="2026-09-11T12:15:19.794" v="183" actId="2164"/>
        <pc:sldMkLst>
          <pc:docMk/>
          <pc:sldMk cId="3285909656" sldId="260"/>
        </pc:sldMkLst>
        <pc:graphicFrameChg chg="mod modGraphic">
          <ac:chgData name="Figen Abatay Sel" userId="7993bc5465e7ae0c" providerId="LiveId" clId="{BC59CAE9-96D9-4F2A-80EF-CCC5AD7CD0F9}" dt="2026-09-11T12:15:19.794" v="183" actId="2164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247550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 NİHAN BAYINDIR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77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Figen Abatay Sel</cp:lastModifiedBy>
  <cp:revision>17</cp:revision>
  <cp:lastPrinted>2022-02-24T09:20:43Z</cp:lastPrinted>
  <dcterms:created xsi:type="dcterms:W3CDTF">2021-04-20T12:55:35Z</dcterms:created>
  <dcterms:modified xsi:type="dcterms:W3CDTF">2026-09-11T12:15:20Z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